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311" r:id="rId3"/>
  </p:sldIdLst>
  <p:sldSz cx="12192000" cy="6858000"/>
  <p:notesSz cx="6858000" cy="9144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9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73EE"/>
    <a:srgbClr val="1F4E79"/>
    <a:srgbClr val="E3C9F7"/>
    <a:srgbClr val="6E0876"/>
    <a:srgbClr val="731AB6"/>
    <a:srgbClr val="740A47"/>
    <a:srgbClr val="720C4E"/>
    <a:srgbClr val="700E54"/>
    <a:srgbClr val="881DB3"/>
    <a:srgbClr val="FEE4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96" autoAdjust="0"/>
    <p:restoredTop sz="77608" autoAdjust="0"/>
  </p:normalViewPr>
  <p:slideViewPr>
    <p:cSldViewPr snapToGrid="0" showGuides="1">
      <p:cViewPr varScale="1">
        <p:scale>
          <a:sx n="48" d="100"/>
          <a:sy n="48" d="100"/>
        </p:scale>
        <p:origin x="1032" y="60"/>
      </p:cViewPr>
      <p:guideLst>
        <p:guide orient="horz" pos="2160"/>
        <p:guide pos="3931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gs" Target="tags/tag3.xml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D13D94-3B84-4F7C-A457-BAB026D08D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4C284-C97B-4A78-9B6C-3354FD79A64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0" marR="0" lvl="2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0" marR="0" lvl="3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0" marR="0" lvl="4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    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        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            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               第五级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1625600" y="897255"/>
            <a:ext cx="863155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600"/>
              <a:t>《信息对抗技术》</a:t>
            </a:r>
            <a:endParaRPr lang="zh-CN" altLang="en-US" sz="3600"/>
          </a:p>
          <a:p>
            <a:pPr algn="ctr"/>
            <a:r>
              <a:rPr lang="zh-CN" altLang="en-US" sz="3600"/>
              <a:t>实验</a:t>
            </a:r>
            <a:r>
              <a:rPr lang="zh-CN" altLang="en-US" sz="3200"/>
              <a:t>2</a:t>
            </a:r>
            <a:r>
              <a:rPr lang="en-US" altLang="zh-CN" sz="3200"/>
              <a:t>:</a:t>
            </a:r>
            <a:r>
              <a:rPr lang="zh-CN" altLang="en-US" sz="3200"/>
              <a:t>IIS 的安装与安全配置</a:t>
            </a:r>
            <a:endParaRPr lang="zh-CN" altLang="en-US" sz="2400"/>
          </a:p>
          <a:p>
            <a:pPr algn="l"/>
            <a:endParaRPr lang="zh-CN" altLang="en-US" sz="2400"/>
          </a:p>
          <a:p>
            <a:pPr algn="l"/>
            <a:r>
              <a:rPr lang="zh-CN" altLang="en-US" sz="2400"/>
              <a:t>一． </a:t>
            </a:r>
            <a:r>
              <a:rPr lang="zh-CN" altLang="en-US" sz="2400" b="1"/>
              <a:t>实验目的</a:t>
            </a:r>
            <a:r>
              <a:rPr lang="zh-CN" altLang="en-US" sz="2400"/>
              <a:t> </a:t>
            </a:r>
            <a:endParaRPr lang="zh-CN" altLang="en-US" sz="2400"/>
          </a:p>
          <a:p>
            <a:pPr algn="l"/>
            <a:r>
              <a:rPr lang="zh-CN" altLang="en-US" sz="2400"/>
              <a:t>1.熟练掌握IIS的安装方法。</a:t>
            </a:r>
            <a:endParaRPr lang="zh-CN" altLang="en-US" sz="2400"/>
          </a:p>
          <a:p>
            <a:pPr algn="l"/>
            <a:r>
              <a:rPr lang="zh-CN" altLang="en-US" sz="2400"/>
              <a:t>2.了解web网站的建立与运行的方法。</a:t>
            </a:r>
            <a:endParaRPr lang="zh-CN" altLang="en-US" sz="2400"/>
          </a:p>
          <a:p>
            <a:pPr algn="l"/>
            <a:r>
              <a:rPr lang="zh-CN" altLang="en-US" sz="2400"/>
              <a:t>二、</a:t>
            </a:r>
            <a:r>
              <a:rPr lang="zh-CN" altLang="en-US" sz="2400" b="1"/>
              <a:t>实验内容</a:t>
            </a:r>
            <a:endParaRPr lang="zh-CN" altLang="en-US" sz="2400" b="1"/>
          </a:p>
          <a:p>
            <a:pPr algn="l"/>
            <a:r>
              <a:rPr lang="zh-CN" altLang="en-US" sz="2400"/>
              <a:t>练习使用IIS建立web网站。（或在Linux 下练习 Apache、PHP 和 MySQL 的安装与配置）</a:t>
            </a:r>
            <a:endParaRPr lang="zh-CN" altLang="en-US" sz="2400"/>
          </a:p>
          <a:p>
            <a:pPr algn="l"/>
            <a:r>
              <a:rPr lang="zh-CN" altLang="en-US" sz="2400"/>
              <a:t>三、</a:t>
            </a:r>
            <a:r>
              <a:rPr lang="zh-CN" altLang="en-US" sz="2400" b="1"/>
              <a:t>要求</a:t>
            </a:r>
            <a:r>
              <a:rPr lang="zh-CN" altLang="en-US" sz="2400"/>
              <a:t>：独立完成实验，仿照范例，写出自己的实验报告，按时提交。</a:t>
            </a:r>
            <a:endParaRPr lang="zh-CN" altLang="en-US" sz="2400"/>
          </a:p>
          <a:p>
            <a:pPr algn="l"/>
            <a:r>
              <a:rPr lang="zh-CN" altLang="en-US" sz="2400"/>
              <a:t>四、</a:t>
            </a:r>
            <a:r>
              <a:rPr lang="zh-CN" altLang="en-US" sz="2400" b="1"/>
              <a:t>实验报告提交时间</a:t>
            </a:r>
            <a:r>
              <a:rPr lang="zh-CN" altLang="en-US" sz="2400"/>
              <a:t>：2020.3.24 </a:t>
            </a:r>
            <a:endParaRPr lang="zh-CN" altLang="en-US" sz="2400"/>
          </a:p>
          <a:p>
            <a:pPr algn="l"/>
            <a:r>
              <a:rPr lang="zh-CN" altLang="en-US" sz="2400"/>
              <a:t>五、</a:t>
            </a:r>
            <a:r>
              <a:rPr lang="zh-CN" altLang="en-US" sz="2400" b="1"/>
              <a:t>提交方法</a:t>
            </a:r>
            <a:r>
              <a:rPr lang="zh-CN" altLang="en-US" sz="2400"/>
              <a:t>：qq群作业。</a:t>
            </a:r>
            <a:endParaRPr lang="zh-CN" altLang="en-US" sz="24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0"/>
          </a:xfrm>
          <a:prstGeom prst="rect">
            <a:avLst/>
          </a:prstGeom>
        </p:spPr>
        <p:txBody>
          <a:bodyPr/>
          <a:lstStyle>
            <a:lvl1pPr>
              <a:defRPr sz="4000">
                <a:latin typeface="Times New Roman" panose="0202060305040502030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6" name="文本框 5"/>
          <p:cNvSpPr txBox="1"/>
          <p:nvPr userDrawn="1"/>
        </p:nvSpPr>
        <p:spPr>
          <a:xfrm>
            <a:off x="867410" y="1336040"/>
            <a:ext cx="104781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aaa</a:t>
            </a:r>
            <a:endParaRPr lang="en-US" altLang="zh-CN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00F3B7-776C-4126-B62B-37D992D390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92D589-A361-4801-A43C-9A7A53CA311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commondata" val="eyJoZGlkIjoiMzA1MzljY2Y4ZTIwNzk1OWIzMzdhZjMwODJlM2M5MWE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Times New Roman"/>
        <a:ea typeface="思源黑体 CN Normal"/>
        <a:cs typeface=""/>
      </a:majorFont>
      <a:minorFont>
        <a:latin typeface="Times New Roman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1" baseType="lpstr">
      <vt:lpstr>Arial</vt:lpstr>
      <vt:lpstr>宋体</vt:lpstr>
      <vt:lpstr>Wingdings</vt:lpstr>
      <vt:lpstr>Times New Roman</vt:lpstr>
      <vt:lpstr>思源黑体 CN Normal</vt:lpstr>
      <vt:lpstr>微软雅黑</vt:lpstr>
      <vt:lpstr>Arial Unicode MS</vt:lpstr>
      <vt:lpstr>等线</vt:lpstr>
      <vt:lpstr>Calibri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Dell</cp:lastModifiedBy>
  <cp:revision>77</cp:revision>
  <dcterms:created xsi:type="dcterms:W3CDTF">2019-09-27T01:23:00Z</dcterms:created>
  <dcterms:modified xsi:type="dcterms:W3CDTF">2024-03-12T15:26:41Z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122EAFC82FB14A1A921F7EF5A6985AC9_12</vt:lpwstr>
  </property>
</Properties>
</file>

<file path=docProps/thumbnail.jpeg>
</file>